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82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91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0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35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00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12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30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63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63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596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06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75E72-6345-4228-BA2B-9D0115A0FA75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9E0FA47-02BA-4DDF-9CE3-D4334CEFC43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17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pajournal.com/2020/08/12/icymi-advancing-diversity-within-the-cpa-profession-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716C-127E-4817-9D21-1EB4B58BF8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DIVERSITY IN CPA PROFESSION.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6AC31-A41E-48A7-AA4E-0262DA8454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INTERVIEW BETWEEN CPAJ AND ALEXENDER.</a:t>
            </a:r>
          </a:p>
        </p:txBody>
      </p:sp>
    </p:spTree>
    <p:extLst>
      <p:ext uri="{BB962C8B-B14F-4D97-AF65-F5344CB8AC3E}">
        <p14:creationId xmlns:p14="http://schemas.microsoft.com/office/powerpoint/2010/main" val="223268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73B3-7A45-4E8D-A491-D1C095BC6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IntrodUction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26225-5317-4FF5-B304-3E971B6EB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minority communities are not well represented in the various professions in the U.S.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Diversity has been an issue of concern from observers and civil rights defender.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Racial discrimination has been the largest deterrent to diversity in professionals.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Access to education is the determinant to diversity in the country.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0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BE7A-CF37-46C6-80DD-81D571CBF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among professions.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EE6C0-8085-41AF-99ED-1AC4CAC2C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high ranked careers lack representation of minority groups.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careers such as CPA are dominated by the white Caucasians.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Minority groups prefer short term courses that would result into early income.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big challenge to achieving diversity is the poverty among minority communities.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151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2A813-8EA4-433F-B2E6-EE9AFB071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that hinder diversity in CPA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37E0C-49D0-4D42-BBF5-804134FC7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high ranked careers lack representation of minority groups.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careers such as CPA are dominated by the white Caucasians.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Minority groups prefer short term courses that would result into early income.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big challenge to achieving diversity is the poverty among minority communities.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219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30E4-B1D5-45F0-A8B2-23CFFD2BC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that affect certification in CPA.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8FEB3-4ADB-4583-90C0-2A3554E03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Dropout rate before completion of exams.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need to make money immediately after graduation.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 preparation is a challenge to minorities.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age difference in which various ethnic groups take exams.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Second-career students versus traditional students.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85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13929-EC82-4D1D-AAE9-D917822E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Initiatives to achieve diversity in CPA.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1C9C1-954F-478F-9B11-70A3A807B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Create awareness about the accounting profession in college campuses in the minority communities.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Initiate mentorship of minorities through diversity of business school faculties.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affirmative action to enable more African Americans make it through the CPA certification.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Increase diversity in the board of accountancy level.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4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688DC-63FF-478E-989D-C096C2DC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mentorship in achieving diversity.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E24AC-ECA6-4B93-A5BA-7D0EAF6B6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Mentors help employees navigate through difficult situations in the profession.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professional needs a mentor to identify and guide them through their strengths and weaknesses.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Mentorship increases opportunities for growth.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Mentors offer moral and material support needed to succeed in the career.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8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380B6-81AB-4B1D-BFE5-539C124F1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65585-37CE-4E85-98E8-10F859C24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Diversity in the workplace improves productivity of the employees.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Career education is the strongest tool to achieve diversity in CPA.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Access to education to minorities should be prioritized to achieve diversity.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Collaboration between CPA and NGOs should be put in place to achieve diversity.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29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7BBB6-DDF6-4762-84A7-2B961C84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0B235-E149-4FFC-BF67-47D35306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https://www.cpajournal.com/2020/08/12/icymi-advancing-diversity-within-the-cpa-profession-2/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5024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</TotalTime>
  <Words>395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MT</vt:lpstr>
      <vt:lpstr>Times New Roman</vt:lpstr>
      <vt:lpstr>Gallery</vt:lpstr>
      <vt:lpstr>DIVERSITY IN CPA PROFESSION.</vt:lpstr>
      <vt:lpstr>IntrodUction.</vt:lpstr>
      <vt:lpstr>Diversity among professions.</vt:lpstr>
      <vt:lpstr>Factors that hinder diversity in CPA</vt:lpstr>
      <vt:lpstr>Factors that affect certification in CPA.</vt:lpstr>
      <vt:lpstr>Initiatives to achieve diversity in CPA.</vt:lpstr>
      <vt:lpstr>Role of mentorship in achieving diversity.</vt:lpstr>
      <vt:lpstr>Conclusion.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DIVERSITY IN CPA PROFESSION.</dc:title>
  <dc:creator>kanyi</dc:creator>
  <cp:lastModifiedBy>kanyi</cp:lastModifiedBy>
  <cp:revision>1</cp:revision>
  <dcterms:created xsi:type="dcterms:W3CDTF">2020-10-06T02:19:06Z</dcterms:created>
  <dcterms:modified xsi:type="dcterms:W3CDTF">2020-10-06T02:27:43Z</dcterms:modified>
</cp:coreProperties>
</file>